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« Saisissez une citation ici. »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-Gilles Allain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xfrm>
            <a:off x="6387548" y="8965187"/>
            <a:ext cx="5951950" cy="47192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Savalle, Hamel, Mulder, Van-Hove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6"/>
          </p:nvPr>
        </p:nvSpPr>
        <p:spPr>
          <a:xfrm>
            <a:off x="5292007" y="8912250"/>
            <a:ext cx="1045389" cy="374600"/>
          </a:xfrm>
          <a:prstGeom prst="rect">
            <a:avLst/>
          </a:prstGeom>
        </p:spPr>
        <p:txBody>
          <a:bodyPr/>
          <a:lstStyle/>
          <a:p>
            <a:r>
              <a:t>Membres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7"/>
          </p:nvPr>
        </p:nvSpPr>
        <p:spPr>
          <a:xfrm>
            <a:off x="1419408" y="8965187"/>
            <a:ext cx="3763851" cy="471924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rPr sz="2400" dirty="0"/>
              <a:t>Du 14 au 16 </a:t>
            </a:r>
            <a:r>
              <a:rPr sz="2400" dirty="0" err="1"/>
              <a:t>novembre</a:t>
            </a:r>
            <a:endParaRPr sz="2400" dirty="0"/>
          </a:p>
        </p:txBody>
      </p:sp>
      <p:pic>
        <p:nvPicPr>
          <p:cNvPr id="172" name="Espace réservé pour une image  171"/>
          <p:cNvPicPr>
            <a:picLocks noGrp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4876800" cy="6832600"/>
          </a:xfrm>
          <a:prstGeom prst="rect">
            <a:avLst/>
          </a:prstGeom>
          <a:ln w="9525">
            <a:round/>
          </a:ln>
        </p:spPr>
      </p:pic>
      <p:pic>
        <p:nvPicPr>
          <p:cNvPr id="173" name="Espace réservé pour une image  172"/>
          <p:cNvPicPr>
            <a:picLocks noGrp="1"/>
          </p:cNvPicPr>
          <p:nvPr>
            <p:ph type="pic" idx="19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308600" y="3810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4" name="Espace réservé pour une image  173"/>
          <p:cNvPicPr>
            <a:picLocks noGrp="1"/>
          </p:cNvPicPr>
          <p:nvPr>
            <p:ph type="pic" idx="20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8600" y="37846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5" name="Espace réservé pour une image  174"/>
          <p:cNvPicPr>
            <a:picLocks noGrp="1"/>
          </p:cNvPicPr>
          <p:nvPr>
            <p:ph type="pic" idx="21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97800" y="381000"/>
            <a:ext cx="4876800" cy="6832600"/>
          </a:xfrm>
          <a:prstGeom prst="rect">
            <a:avLst/>
          </a:prstGeom>
          <a:ln w="9525">
            <a:round/>
          </a:ln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r>
              <a:t>SmartPatate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dirty="0"/>
              <a:t>1ère </a:t>
            </a:r>
            <a:r>
              <a:rPr dirty="0" err="1"/>
              <a:t>année</a:t>
            </a:r>
            <a:r>
              <a:rPr dirty="0"/>
              <a:t> cycle </a:t>
            </a:r>
            <a:r>
              <a:rPr dirty="0" err="1"/>
              <a:t>préparatoire</a:t>
            </a:r>
            <a:r>
              <a:rPr dirty="0"/>
              <a:t> 2016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484232" y="-24547"/>
            <a:ext cx="5334001" cy="243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 err="1"/>
              <a:t>Expérience</a:t>
            </a:r>
            <a:r>
              <a:rPr sz="5400" dirty="0"/>
              <a:t> 1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4294967295"/>
          </p:nvPr>
        </p:nvSpPr>
        <p:spPr>
          <a:xfrm>
            <a:off x="484232" y="1287040"/>
            <a:ext cx="5334001" cy="5715001"/>
          </a:xfrm>
          <a:prstGeom prst="rect">
            <a:avLst/>
          </a:prstGeom>
        </p:spPr>
        <p:txBody>
          <a:bodyPr/>
          <a:lstStyle/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rPr dirty="0"/>
              <a:t>But : changer la </a:t>
            </a:r>
            <a:r>
              <a:rPr dirty="0" err="1"/>
              <a:t>fréquence</a:t>
            </a:r>
            <a:r>
              <a:rPr dirty="0"/>
              <a:t> et toucher </a:t>
            </a:r>
            <a:r>
              <a:rPr dirty="0" err="1"/>
              <a:t>l’électrode</a:t>
            </a:r>
            <a:endParaRPr dirty="0"/>
          </a:p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rPr dirty="0"/>
              <a:t>Léger </a:t>
            </a:r>
            <a:r>
              <a:rPr dirty="0" err="1"/>
              <a:t>changement</a:t>
            </a:r>
            <a:r>
              <a:rPr dirty="0"/>
              <a:t> à </a:t>
            </a:r>
            <a:r>
              <a:rPr dirty="0" err="1"/>
              <a:t>partir</a:t>
            </a:r>
            <a:r>
              <a:rPr dirty="0"/>
              <a:t> de 300 000 Hz</a:t>
            </a:r>
          </a:p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rPr dirty="0" err="1"/>
              <a:t>Changement</a:t>
            </a:r>
            <a:r>
              <a:rPr dirty="0"/>
              <a:t> flagrant à </a:t>
            </a:r>
            <a:r>
              <a:rPr dirty="0" err="1"/>
              <a:t>très</a:t>
            </a:r>
            <a:r>
              <a:rPr dirty="0"/>
              <a:t> </a:t>
            </a:r>
            <a:r>
              <a:rPr dirty="0" err="1"/>
              <a:t>hautes</a:t>
            </a:r>
            <a:r>
              <a:rPr dirty="0"/>
              <a:t> </a:t>
            </a:r>
            <a:r>
              <a:rPr dirty="0" err="1"/>
              <a:t>fréquences</a:t>
            </a:r>
            <a:r>
              <a:rPr dirty="0"/>
              <a:t> (2-3 millions de Hz)</a:t>
            </a:r>
          </a:p>
        </p:txBody>
      </p:sp>
      <p:pic>
        <p:nvPicPr>
          <p:cNvPr id="181" name="Image 18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321529" y="5547070"/>
            <a:ext cx="3178217" cy="4299137"/>
          </a:xfrm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6753013" y="-24547"/>
            <a:ext cx="53340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sz="5400" dirty="0" err="1"/>
              <a:t>Expérience</a:t>
            </a:r>
            <a:r>
              <a:rPr sz="5400" dirty="0"/>
              <a:t> 2</a:t>
            </a:r>
          </a:p>
        </p:txBody>
      </p:sp>
      <p:sp>
        <p:nvSpPr>
          <p:cNvPr id="183" name="Shape 183"/>
          <p:cNvSpPr/>
          <p:nvPr/>
        </p:nvSpPr>
        <p:spPr>
          <a:xfrm>
            <a:off x="6753013" y="476614"/>
            <a:ext cx="5334001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80999" indent="-380999" algn="l">
              <a:spcBef>
                <a:spcPts val="2800"/>
              </a:spcBef>
              <a:buSzPct val="40000"/>
              <a:buBlip>
                <a:blip r:embed="rId2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Grandes difficultés d’utilisation du programme « processing_graph »</a:t>
            </a:r>
          </a:p>
          <a:p>
            <a:pPr marL="380999" indent="-380999" algn="l">
              <a:spcBef>
                <a:spcPts val="2800"/>
              </a:spcBef>
              <a:buSzPct val="40000"/>
              <a:buBlip>
                <a:blip r:embed="rId2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Diminution du signal lors du touché</a:t>
            </a:r>
          </a:p>
        </p:txBody>
      </p:sp>
      <p:pic>
        <p:nvPicPr>
          <p:cNvPr id="184" name="Image 18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5976">
            <a:off x="8145552" y="4259004"/>
            <a:ext cx="4510982" cy="2438401"/>
          </a:xfrm>
          <a:prstGeom prst="rect">
            <a:avLst/>
          </a:prstGeom>
        </p:spPr>
      </p:pic>
      <p:pic>
        <p:nvPicPr>
          <p:cNvPr id="185" name="Image 18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36816">
            <a:off x="5660151" y="5448445"/>
            <a:ext cx="4736970" cy="2570350"/>
          </a:xfrm>
          <a:prstGeom prst="rect">
            <a:avLst/>
          </a:prstGeom>
        </p:spPr>
      </p:pic>
      <p:pic>
        <p:nvPicPr>
          <p:cNvPr id="186" name="Image 18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93244" y="6811968"/>
            <a:ext cx="4744339" cy="2604940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5456037" y="8161148"/>
            <a:ext cx="2472614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Résultats attendus</a:t>
            </a:r>
          </a:p>
        </p:txBody>
      </p:sp>
      <p:sp>
        <p:nvSpPr>
          <p:cNvPr id="188" name="Shape 188"/>
          <p:cNvSpPr/>
          <p:nvPr/>
        </p:nvSpPr>
        <p:spPr>
          <a:xfrm flipV="1">
            <a:off x="7495770" y="8200383"/>
            <a:ext cx="884334" cy="64042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407137" y="202775"/>
            <a:ext cx="5334001" cy="169052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800" dirty="0"/>
              <a:t>Le </a:t>
            </a:r>
            <a:r>
              <a:rPr sz="4800" dirty="0" err="1"/>
              <a:t>capteur</a:t>
            </a:r>
            <a:r>
              <a:rPr sz="4800" dirty="0"/>
              <a:t> et son circuit</a:t>
            </a:r>
          </a:p>
        </p:txBody>
      </p:sp>
      <p:pic>
        <p:nvPicPr>
          <p:cNvPr id="191" name="Image 190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34" y="5187345"/>
            <a:ext cx="12434813" cy="4346255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2" name="Image 19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6403">
            <a:off x="7329528" y="1356585"/>
            <a:ext cx="5116673" cy="2964882"/>
          </a:xfrm>
          <a:prstGeom prst="rect">
            <a:avLst/>
          </a:prstGeom>
        </p:spPr>
      </p:pic>
      <p:pic>
        <p:nvPicPr>
          <p:cNvPr id="193" name="Image 19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15752">
            <a:off x="553205" y="2692966"/>
            <a:ext cx="2940952" cy="2288264"/>
          </a:xfrm>
          <a:prstGeom prst="rect">
            <a:avLst/>
          </a:prstGeom>
        </p:spPr>
      </p:pic>
      <p:pic>
        <p:nvPicPr>
          <p:cNvPr id="194" name="Image 19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31285">
            <a:off x="5538606" y="2358326"/>
            <a:ext cx="2940951" cy="2288264"/>
          </a:xfrm>
          <a:prstGeom prst="rect">
            <a:avLst/>
          </a:prstGeom>
        </p:spPr>
      </p:pic>
      <p:pic>
        <p:nvPicPr>
          <p:cNvPr id="195" name="Image 19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43883">
            <a:off x="3101635" y="3223917"/>
            <a:ext cx="2940952" cy="2288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7448506" y="540597"/>
            <a:ext cx="482503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500" cap="all">
                <a:solidFill>
                  <a:srgbClr val="DEDEDE"/>
                </a:solidFill>
              </a:defRPr>
            </a:lvl1pPr>
          </a:lstStyle>
          <a:p>
            <a:r>
              <a:rPr sz="4800" dirty="0"/>
              <a:t>Le prototype</a:t>
            </a:r>
          </a:p>
        </p:txBody>
      </p:sp>
      <p:pic>
        <p:nvPicPr>
          <p:cNvPr id="198" name="Image 19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552458" y="624606"/>
            <a:ext cx="4481798" cy="6043463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7911237" y="6626072"/>
            <a:ext cx="4447617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1 </a:t>
            </a:r>
            <a:r>
              <a:rPr sz="3200" dirty="0" err="1"/>
              <a:t>doigt</a:t>
            </a:r>
            <a:r>
              <a:rPr sz="3200" dirty="0"/>
              <a:t> = LED rouge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2 </a:t>
            </a:r>
            <a:r>
              <a:rPr sz="3200" dirty="0" err="1"/>
              <a:t>doigts</a:t>
            </a:r>
            <a:r>
              <a:rPr sz="3200" dirty="0"/>
              <a:t> = LED </a:t>
            </a:r>
            <a:r>
              <a:rPr sz="3200" dirty="0" err="1"/>
              <a:t>verte</a:t>
            </a:r>
            <a:endParaRPr sz="3200" dirty="0"/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 err="1"/>
              <a:t>Saisi</a:t>
            </a:r>
            <a:r>
              <a:rPr sz="3200" dirty="0"/>
              <a:t> à </a:t>
            </a:r>
            <a:r>
              <a:rPr sz="3200" dirty="0" err="1"/>
              <a:t>pleine</a:t>
            </a:r>
            <a:r>
              <a:rPr sz="3200" dirty="0"/>
              <a:t> main = LED bleu </a:t>
            </a:r>
          </a:p>
        </p:txBody>
      </p:sp>
      <p:pic>
        <p:nvPicPr>
          <p:cNvPr id="200" name="Image 19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78488">
            <a:off x="1275843" y="4099818"/>
            <a:ext cx="6901834" cy="5158035"/>
          </a:xfrm>
          <a:prstGeom prst="rect">
            <a:avLst/>
          </a:prstGeom>
        </p:spPr>
      </p:pic>
      <p:pic>
        <p:nvPicPr>
          <p:cNvPr id="201" name="Image 20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66329">
            <a:off x="432539" y="750434"/>
            <a:ext cx="6915694" cy="3604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8242853" y="5283553"/>
            <a:ext cx="3309996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dirty="0" err="1"/>
              <a:t>Bilan</a:t>
            </a:r>
            <a:endParaRPr dirty="0"/>
          </a:p>
        </p:txBody>
      </p:sp>
      <p:sp>
        <p:nvSpPr>
          <p:cNvPr id="204" name="Shape 204"/>
          <p:cNvSpPr/>
          <p:nvPr/>
        </p:nvSpPr>
        <p:spPr>
          <a:xfrm>
            <a:off x="615669" y="4107530"/>
            <a:ext cx="4353002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Difficultés</a:t>
            </a:r>
            <a:r>
              <a:rPr dirty="0"/>
              <a:t> </a:t>
            </a:r>
            <a:r>
              <a:rPr dirty="0" err="1"/>
              <a:t>rencontrées</a:t>
            </a:r>
            <a:r>
              <a:rPr dirty="0"/>
              <a:t> </a:t>
            </a:r>
          </a:p>
        </p:txBody>
      </p:sp>
      <p:sp>
        <p:nvSpPr>
          <p:cNvPr id="205" name="Shape 205"/>
          <p:cNvSpPr/>
          <p:nvPr/>
        </p:nvSpPr>
        <p:spPr>
          <a:xfrm>
            <a:off x="455782" y="5039748"/>
            <a:ext cx="5483201" cy="158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Matériel</a:t>
            </a:r>
          </a:p>
          <a:p>
            <a: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Programmes expérience 2</a:t>
            </a:r>
          </a:p>
        </p:txBody>
      </p:sp>
      <p:sp>
        <p:nvSpPr>
          <p:cNvPr id="206" name="Shape 206"/>
          <p:cNvSpPr/>
          <p:nvPr/>
        </p:nvSpPr>
        <p:spPr>
          <a:xfrm>
            <a:off x="615669" y="6911765"/>
            <a:ext cx="402976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Idées d’améliorations</a:t>
            </a:r>
          </a:p>
        </p:txBody>
      </p:sp>
      <p:sp>
        <p:nvSpPr>
          <p:cNvPr id="207" name="Shape 207"/>
          <p:cNvSpPr/>
          <p:nvPr/>
        </p:nvSpPr>
        <p:spPr>
          <a:xfrm>
            <a:off x="474858" y="7679364"/>
            <a:ext cx="9531250" cy="15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Répartition plus efficace des rôles 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Trouver d’autres applications à la SmartPatate</a:t>
            </a:r>
          </a:p>
        </p:txBody>
      </p:sp>
      <p:sp>
        <p:nvSpPr>
          <p:cNvPr id="208" name="Shape 208"/>
          <p:cNvSpPr/>
          <p:nvPr/>
        </p:nvSpPr>
        <p:spPr>
          <a:xfrm>
            <a:off x="615669" y="575413"/>
            <a:ext cx="478368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Acquisitions </a:t>
            </a:r>
            <a:r>
              <a:rPr dirty="0" err="1"/>
              <a:t>personnelles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412520" y="1283013"/>
            <a:ext cx="3493009" cy="25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Autonomie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Connaissances 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Rigueur </a:t>
            </a:r>
          </a:p>
        </p:txBody>
      </p:sp>
      <p:pic>
        <p:nvPicPr>
          <p:cNvPr id="210" name="Image 209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162" y="1474742"/>
            <a:ext cx="5765515" cy="308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Personnalisé</PresentationFormat>
  <Paragraphs>31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Helvetica</vt:lpstr>
      <vt:lpstr>Helvetica Neue</vt:lpstr>
      <vt:lpstr>Helvetica Neue Bold Condensed</vt:lpstr>
      <vt:lpstr>Helvetica Neue Light</vt:lpstr>
      <vt:lpstr>Blueprint</vt:lpstr>
      <vt:lpstr>SmartPatate</vt:lpstr>
      <vt:lpstr>Expérience 1</vt:lpstr>
      <vt:lpstr>Le capteur et son circuit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SmartPatate</dc:title>
  <dc:creator>Antoine Savalle</dc:creator>
  <cp:lastModifiedBy>Antoine Savalle</cp:lastModifiedBy>
  <cp:revision>1</cp:revision>
  <dcterms:modified xsi:type="dcterms:W3CDTF">2016-11-15T13:59:27Z</dcterms:modified>
</cp:coreProperties>
</file>